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76" r:id="rId24"/>
    <p:sldId id="277" r:id="rId25"/>
  </p:sldIdLst>
  <p:sldSz cx="18288000" cy="10287000"/>
  <p:notesSz cx="6858000" cy="9144000"/>
  <p:embeddedFontLst>
    <p:embeddedFont>
      <p:font typeface="Aharoni" panose="02010803020104030203" pitchFamily="2" charset="-79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nty Sans" panose="020B0604020202020204" charset="0"/>
      <p:regular r:id="rId32"/>
    </p:embeddedFont>
    <p:embeddedFont>
      <p:font typeface="Open Sans Extra Bold" panose="020B0604020202020204" charset="0"/>
      <p:regular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8C2"/>
    <a:srgbClr val="E6C88F"/>
    <a:srgbClr val="EFE4D1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70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FA774-0A58-43F7-9ACD-84D973A1B1BA}" type="datetimeFigureOut">
              <a:rPr lang="en-ID" smtClean="0"/>
              <a:t>17/12/2022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A6BA0-8BCE-4A35-BBE2-EABEFA4095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32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24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765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89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146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36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6699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770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07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076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3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53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91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917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117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25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57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298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sv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slide" Target="slide2.xml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slide" Target="slide12.xml"/><Relationship Id="rId5" Type="http://schemas.openxmlformats.org/officeDocument/2006/relationships/image" Target="../media/image27.png"/><Relationship Id="rId15" Type="http://schemas.openxmlformats.org/officeDocument/2006/relationships/image" Target="../media/image38.png"/><Relationship Id="rId10" Type="http://schemas.openxmlformats.org/officeDocument/2006/relationships/image" Target="../media/image63.svg"/><Relationship Id="rId4" Type="http://schemas.openxmlformats.org/officeDocument/2006/relationships/image" Target="../media/image2.svg"/><Relationship Id="rId9" Type="http://schemas.openxmlformats.org/officeDocument/2006/relationships/image" Target="../media/image62.png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slide" Target="slide3.xml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2.svg"/><Relationship Id="rId9" Type="http://schemas.openxmlformats.org/officeDocument/2006/relationships/image" Target="../media/image68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1.png"/><Relationship Id="rId21" Type="http://schemas.openxmlformats.org/officeDocument/2006/relationships/slide" Target="slide14.xml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1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12" Type="http://schemas.openxmlformats.org/officeDocument/2006/relationships/slide" Target="slid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15.png"/><Relationship Id="rId5" Type="http://schemas.openxmlformats.org/officeDocument/2006/relationships/image" Target="../media/image70.png"/><Relationship Id="rId10" Type="http://schemas.openxmlformats.org/officeDocument/2006/relationships/slide" Target="slide15.xml"/><Relationship Id="rId4" Type="http://schemas.openxmlformats.org/officeDocument/2006/relationships/image" Target="../media/image2.svg"/><Relationship Id="rId9" Type="http://schemas.openxmlformats.org/officeDocument/2006/relationships/image" Target="../media/image86.sv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12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15.png"/><Relationship Id="rId5" Type="http://schemas.openxmlformats.org/officeDocument/2006/relationships/image" Target="../media/image72.png"/><Relationship Id="rId10" Type="http://schemas.openxmlformats.org/officeDocument/2006/relationships/slide" Target="slide16.xml"/><Relationship Id="rId4" Type="http://schemas.openxmlformats.org/officeDocument/2006/relationships/image" Target="../media/image2.svg"/><Relationship Id="rId9" Type="http://schemas.openxmlformats.org/officeDocument/2006/relationships/image" Target="../media/image89.sv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slide" Target="slide17.xml"/><Relationship Id="rId5" Type="http://schemas.openxmlformats.org/officeDocument/2006/relationships/image" Target="../media/image74.png"/><Relationship Id="rId15" Type="http://schemas.openxmlformats.org/officeDocument/2006/relationships/image" Target="../media/image38.png"/><Relationship Id="rId10" Type="http://schemas.openxmlformats.org/officeDocument/2006/relationships/image" Target="../media/image93.svg"/><Relationship Id="rId4" Type="http://schemas.openxmlformats.org/officeDocument/2006/relationships/image" Target="../media/image2.svg"/><Relationship Id="rId9" Type="http://schemas.openxmlformats.org/officeDocument/2006/relationships/image" Target="../media/image92.png"/><Relationship Id="rId1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95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slide" Target="slide16.xml"/><Relationship Id="rId5" Type="http://schemas.openxmlformats.org/officeDocument/2006/relationships/image" Target="../media/image77.svg"/><Relationship Id="rId10" Type="http://schemas.openxmlformats.org/officeDocument/2006/relationships/image" Target="../media/image15.png"/><Relationship Id="rId4" Type="http://schemas.openxmlformats.org/officeDocument/2006/relationships/image" Target="../media/image76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38.png"/><Relationship Id="rId5" Type="http://schemas.openxmlformats.org/officeDocument/2006/relationships/image" Target="../media/image79.svg"/><Relationship Id="rId10" Type="http://schemas.openxmlformats.org/officeDocument/2006/relationships/slide" Target="slide3.xml"/><Relationship Id="rId4" Type="http://schemas.openxmlformats.org/officeDocument/2006/relationships/image" Target="../media/image78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99.pn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slide" Target="slide18.xml"/><Relationship Id="rId5" Type="http://schemas.openxmlformats.org/officeDocument/2006/relationships/image" Target="../media/image81.svg"/><Relationship Id="rId10" Type="http://schemas.openxmlformats.org/officeDocument/2006/relationships/image" Target="../media/image15.png"/><Relationship Id="rId4" Type="http://schemas.openxmlformats.org/officeDocument/2006/relationships/image" Target="../media/image80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102.sv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5.png"/><Relationship Id="rId5" Type="http://schemas.openxmlformats.org/officeDocument/2006/relationships/image" Target="../media/image83.svg"/><Relationship Id="rId10" Type="http://schemas.openxmlformats.org/officeDocument/2006/relationships/slide" Target="slide19.xml"/><Relationship Id="rId4" Type="http://schemas.openxmlformats.org/officeDocument/2006/relationships/image" Target="../media/image82.png"/><Relationship Id="rId9" Type="http://schemas.openxmlformats.org/officeDocument/2006/relationships/image" Target="../media/image10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hyperlink" Target="http://www.youtube.com/watch?v=ZMFXrNpFqf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slide" Target="slide3.xml"/><Relationship Id="rId4" Type="http://schemas.openxmlformats.org/officeDocument/2006/relationships/slide" Target="slide20.xml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svg"/><Relationship Id="rId7" Type="http://schemas.openxmlformats.org/officeDocument/2006/relationships/hyperlink" Target="https://www.youtube.com/watch?v=pDIxGCfFIO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slide" Target="slide3.xml"/><Relationship Id="rId4" Type="http://schemas.openxmlformats.org/officeDocument/2006/relationships/slide" Target="slide21.xml"/><Relationship Id="rId9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hyperlink" Target="https://quizizz.com/admin/quiz/639c2739ceb47e001ece6695/mengenal-bangun-ruang-dan-bangun-datar?searchLocale=" TargetMode="External"/><Relationship Id="rId12" Type="http://schemas.openxmlformats.org/officeDocument/2006/relationships/slide" Target="slide2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5.png"/><Relationship Id="rId5" Type="http://schemas.openxmlformats.org/officeDocument/2006/relationships/slide" Target="slide3.xml"/><Relationship Id="rId10" Type="http://schemas.openxmlformats.org/officeDocument/2006/relationships/slide" Target="slide22.xml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XY62pR48K0" TargetMode="External"/><Relationship Id="rId13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3.xml"/><Relationship Id="rId11" Type="http://schemas.openxmlformats.org/officeDocument/2006/relationships/hyperlink" Target="https://www.youtube.com/watch?v=pDIxGCfFIO4" TargetMode="External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ZMFXrNpFqfA" TargetMode="External"/><Relationship Id="rId4" Type="http://schemas.openxmlformats.org/officeDocument/2006/relationships/slide" Target="slide3.xml"/><Relationship Id="rId9" Type="http://schemas.openxmlformats.org/officeDocument/2006/relationships/hyperlink" Target="https://www.cleanpng.com/png-computer-icons-button-user-interface-exit-765420/download-png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slide" Target="slide13.xml"/><Relationship Id="rId12" Type="http://schemas.openxmlformats.org/officeDocument/2006/relationships/image" Target="../media/image21.svg"/><Relationship Id="rId17" Type="http://schemas.openxmlformats.org/officeDocument/2006/relationships/slide" Target="slide2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20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svg"/><Relationship Id="rId1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slide" Target="slide3.xml"/><Relationship Id="rId5" Type="http://schemas.openxmlformats.org/officeDocument/2006/relationships/image" Target="../media/image39.png"/><Relationship Id="rId10" Type="http://schemas.openxmlformats.org/officeDocument/2006/relationships/slide" Target="slide4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slide" Target="slide3.xml"/><Relationship Id="rId5" Type="http://schemas.openxmlformats.org/officeDocument/2006/relationships/image" Target="../media/image42.png"/><Relationship Id="rId10" Type="http://schemas.openxmlformats.org/officeDocument/2006/relationships/slide" Target="slide5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slide" Target="slide8.xml"/><Relationship Id="rId5" Type="http://schemas.openxmlformats.org/officeDocument/2006/relationships/image" Target="../media/image45.png"/><Relationship Id="rId15" Type="http://schemas.openxmlformats.org/officeDocument/2006/relationships/image" Target="../media/image38.png"/><Relationship Id="rId10" Type="http://schemas.openxmlformats.org/officeDocument/2006/relationships/image" Target="../media/image50.svg"/><Relationship Id="rId4" Type="http://schemas.openxmlformats.org/officeDocument/2006/relationships/image" Target="../media/image2.svg"/><Relationship Id="rId9" Type="http://schemas.openxmlformats.org/officeDocument/2006/relationships/image" Target="../media/image49.png"/><Relationship Id="rId1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53.svg"/><Relationship Id="rId12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15.png"/><Relationship Id="rId5" Type="http://schemas.openxmlformats.org/officeDocument/2006/relationships/image" Target="../media/image51.png"/><Relationship Id="rId10" Type="http://schemas.openxmlformats.org/officeDocument/2006/relationships/slide" Target="slide9.xml"/><Relationship Id="rId4" Type="http://schemas.openxmlformats.org/officeDocument/2006/relationships/image" Target="../media/image2.svg"/><Relationship Id="rId9" Type="http://schemas.openxmlformats.org/officeDocument/2006/relationships/image" Target="../media/image55.sv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slide" Target="slide8.xml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slide" Target="slide10.xml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openxmlformats.org/officeDocument/2006/relationships/image" Target="../media/image59.svg"/><Relationship Id="rId4" Type="http://schemas.openxmlformats.org/officeDocument/2006/relationships/image" Target="../media/image2.svg"/><Relationship Id="rId9" Type="http://schemas.openxmlformats.org/officeDocument/2006/relationships/image" Target="../media/image58.png"/><Relationship Id="rId1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2251" y="1926298"/>
            <a:ext cx="23888700" cy="5858762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699" y="3411219"/>
            <a:ext cx="16230600" cy="36349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DATAR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&amp;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RUANG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20800" y="6069809"/>
            <a:ext cx="5177863" cy="56392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84765">
            <a:off x="14749799" y="745554"/>
            <a:ext cx="2726105" cy="23614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4957" y="6277698"/>
            <a:ext cx="2491274" cy="24912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64722">
            <a:off x="3958711" y="513177"/>
            <a:ext cx="2642487" cy="18508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8230" y="58253"/>
            <a:ext cx="1669953" cy="16821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609731" y="8685007"/>
            <a:ext cx="1343656" cy="1385213"/>
          </a:xfrm>
          <a:prstGeom prst="rect">
            <a:avLst/>
          </a:prstGeom>
        </p:spPr>
      </p:pic>
      <p:sp>
        <p:nvSpPr>
          <p:cNvPr id="14" name="Action Button: Blank 13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4058502C-8E71-2CC2-D2A0-05CCD12B6EAB}"/>
              </a:ext>
            </a:extLst>
          </p:cNvPr>
          <p:cNvSpPr/>
          <p:nvPr/>
        </p:nvSpPr>
        <p:spPr>
          <a:xfrm>
            <a:off x="7620000" y="7967690"/>
            <a:ext cx="3124200" cy="1390788"/>
          </a:xfrm>
          <a:prstGeom prst="actionButtonBlank">
            <a:avLst/>
          </a:prstGeom>
          <a:blipFill>
            <a:blip r:embed="rId17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y2mate.com - Happy Kids Cartoon Music Background">
            <a:hlinkClick r:id="" action="ppaction://media"/>
            <a:extLst>
              <a:ext uri="{FF2B5EF4-FFF2-40B4-BE49-F238E27FC236}">
                <a16:creationId xmlns:a16="http://schemas.microsoft.com/office/drawing/2014/main" id="{9844C889-E58B-8C0D-EFBA-250DD6BC2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42574" y="309568"/>
            <a:ext cx="406400" cy="4064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04680B9C-BF3C-3A38-CF34-EFD6F6D43322}"/>
              </a:ext>
            </a:extLst>
          </p:cNvPr>
          <p:cNvSpPr txBox="1"/>
          <p:nvPr/>
        </p:nvSpPr>
        <p:spPr>
          <a:xfrm>
            <a:off x="7498984" y="6820139"/>
            <a:ext cx="3366231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1465" lvl="1"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Untuk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SD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kelas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56626" y="-1479490"/>
            <a:ext cx="9305887" cy="12533714"/>
            <a:chOff x="0" y="0"/>
            <a:chExt cx="5217522" cy="7027263"/>
          </a:xfrm>
        </p:grpSpPr>
        <p:sp>
          <p:nvSpPr>
            <p:cNvPr id="4" name="Freeform 4"/>
            <p:cNvSpPr/>
            <p:nvPr/>
          </p:nvSpPr>
          <p:spPr>
            <a:xfrm>
              <a:off x="-889193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4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4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4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67000" y="647700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JAJAR GENJANG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3583623"/>
            <a:ext cx="8210666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berpasangan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3600" y="3395486"/>
            <a:ext cx="6003516" cy="3752198"/>
          </a:xfrm>
          <a:prstGeom prst="rect">
            <a:avLst/>
          </a:prstGeom>
        </p:spPr>
      </p:pic>
      <p:sp>
        <p:nvSpPr>
          <p:cNvPr id="10" name="Action Button: Blank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FC5AA0F-7FCE-B096-7D24-6F555236B214}"/>
              </a:ext>
            </a:extLst>
          </p:cNvPr>
          <p:cNvSpPr/>
          <p:nvPr/>
        </p:nvSpPr>
        <p:spPr>
          <a:xfrm>
            <a:off x="16519917" y="8560785"/>
            <a:ext cx="1520549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9BF825F-8117-7BB6-FDDD-5A65CC8E2B6D}"/>
              </a:ext>
            </a:extLst>
          </p:cNvPr>
          <p:cNvSpPr/>
          <p:nvPr/>
        </p:nvSpPr>
        <p:spPr>
          <a:xfrm flipH="1">
            <a:off x="14557723" y="8664479"/>
            <a:ext cx="1520549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3DE87DD2-DE30-549D-991B-9A404BB4A1FD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28879" y="-1411409"/>
            <a:ext cx="13678043" cy="13739349"/>
            <a:chOff x="-110028" y="38100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110028" y="3810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6877" y="568215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BELAH KETUPAT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238957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berbeda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38400" y="2416065"/>
            <a:ext cx="4601218" cy="4601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76502" y="2883805"/>
            <a:ext cx="2982798" cy="45193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83027" y="3086100"/>
            <a:ext cx="4114800" cy="4114800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3671DBC-DD96-3FF6-0FC9-0BA5B1159734}"/>
              </a:ext>
            </a:extLst>
          </p:cNvPr>
          <p:cNvSpPr/>
          <p:nvPr/>
        </p:nvSpPr>
        <p:spPr>
          <a:xfrm>
            <a:off x="16519918" y="8761056"/>
            <a:ext cx="1520549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ACCC033-3B0A-198C-FED1-1638F4ABF99C}"/>
              </a:ext>
            </a:extLst>
          </p:cNvPr>
          <p:cNvSpPr/>
          <p:nvPr/>
        </p:nvSpPr>
        <p:spPr>
          <a:xfrm flipH="1">
            <a:off x="14554200" y="8761056"/>
            <a:ext cx="1520549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C054C598-02D2-210F-8262-01CDCD20070B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58200" y="-1570481"/>
            <a:ext cx="12477787" cy="12533714"/>
            <a:chOff x="-522855" y="-30849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522855" y="-30849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568216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LINGKARAN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101868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Mempunyai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terbatas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Jarak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antara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pusat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mana pun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selalu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89248" y="2183977"/>
            <a:ext cx="4600764" cy="46007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881288" y="3191069"/>
            <a:ext cx="3333042" cy="33330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687151" y="2905160"/>
            <a:ext cx="3904861" cy="39048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C1E8217-6AA8-B9EE-AE9F-B160EF29C3BF}"/>
              </a:ext>
            </a:extLst>
          </p:cNvPr>
          <p:cNvSpPr/>
          <p:nvPr/>
        </p:nvSpPr>
        <p:spPr>
          <a:xfrm>
            <a:off x="16538852" y="8626580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9F2FF44B-9EC6-E058-70DC-ACAF0D12CDB5}"/>
              </a:ext>
            </a:extLst>
          </p:cNvPr>
          <p:cNvSpPr/>
          <p:nvPr/>
        </p:nvSpPr>
        <p:spPr>
          <a:xfrm flipH="1">
            <a:off x="14613913" y="8626580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364270" y="-1901123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5532079" y="-3608992"/>
            <a:ext cx="8007870" cy="87214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572500" y="-3035060"/>
            <a:ext cx="35433000" cy="7010399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RUANG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76997" y="3340362"/>
            <a:ext cx="3027947" cy="31582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060284" y="4015727"/>
            <a:ext cx="4873831" cy="22825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29000" y="3655102"/>
            <a:ext cx="5014005" cy="262190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06613" y="3615804"/>
            <a:ext cx="2649890" cy="35273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504944" y="6770346"/>
            <a:ext cx="2240869" cy="30180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704042" y="6498586"/>
            <a:ext cx="2879916" cy="32897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307506" y="6770346"/>
            <a:ext cx="3242987" cy="3242987"/>
          </a:xfrm>
          <a:prstGeom prst="rect">
            <a:avLst/>
          </a:prstGeom>
        </p:spPr>
      </p:pic>
      <p:sp>
        <p:nvSpPr>
          <p:cNvPr id="16" name="Action Button: Blank 1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9BBF0436-F6C9-F3ED-A31A-B30B0FE32146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4A5AFB2D-12CF-EDF2-B011-4F4E459E4E71}"/>
              </a:ext>
            </a:extLst>
          </p:cNvPr>
          <p:cNvSpPr/>
          <p:nvPr/>
        </p:nvSpPr>
        <p:spPr>
          <a:xfrm>
            <a:off x="16519919" y="8626580"/>
            <a:ext cx="1520548" cy="1386753"/>
          </a:xfrm>
          <a:prstGeom prst="actionButtonBlank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allOver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4260" y="-151448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50799" y="2314438"/>
            <a:ext cx="4674748" cy="48758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8138" y="98865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KUBUS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9917" y="8044815"/>
            <a:ext cx="1016808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Memiliki 8 buah titik sudut.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Terdiri 6 buah sisi dan 12 garis rusuk yang sama panjang.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Setiap sisinya memiliki luas yang sama, memiliki 2 alas, dan memiliki 4 buah sisi tegak.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4059" y="3090739"/>
            <a:ext cx="3545011" cy="37456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82567" y="3009900"/>
            <a:ext cx="3472558" cy="3826511"/>
          </a:xfrm>
          <a:prstGeom prst="rect">
            <a:avLst/>
          </a:prstGeom>
        </p:spPr>
      </p:pic>
      <p:sp>
        <p:nvSpPr>
          <p:cNvPr id="12" name="Action Button: Blank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7FA6602-63FB-D1E5-7CBF-24EBFB4D3D4B}"/>
              </a:ext>
            </a:extLst>
          </p:cNvPr>
          <p:cNvSpPr/>
          <p:nvPr/>
        </p:nvSpPr>
        <p:spPr>
          <a:xfrm>
            <a:off x="16549050" y="291538"/>
            <a:ext cx="1520549" cy="148269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302498D-839C-D65B-B21B-2CACA16E8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88574962-0B45-7377-5B81-59FE5078E59B}"/>
              </a:ext>
            </a:extLst>
          </p:cNvPr>
          <p:cNvSpPr/>
          <p:nvPr/>
        </p:nvSpPr>
        <p:spPr>
          <a:xfrm flipH="1">
            <a:off x="14503694" y="291538"/>
            <a:ext cx="1520550" cy="148269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6A68DB31-2FA2-0669-61E1-324D418D1447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98" y="-136091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48800" y="96623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BALOK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9290" y="7272655"/>
            <a:ext cx="9828710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Teridiri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8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6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12 garis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lainnya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92052" y="3351054"/>
            <a:ext cx="7023814" cy="32894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7067" y="2997588"/>
            <a:ext cx="4529944" cy="38167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22741" y="3061786"/>
            <a:ext cx="3236549" cy="375252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14FA234-2E97-1CB0-16A8-9D4D5AE58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F1A5197-D870-3F93-4DCF-8D2E05E8881D}"/>
              </a:ext>
            </a:extLst>
          </p:cNvPr>
          <p:cNvSpPr/>
          <p:nvPr/>
        </p:nvSpPr>
        <p:spPr>
          <a:xfrm>
            <a:off x="16539606" y="291539"/>
            <a:ext cx="1529993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ECB2F1A-2C92-A6F2-15A6-0340C57C7724}"/>
              </a:ext>
            </a:extLst>
          </p:cNvPr>
          <p:cNvSpPr/>
          <p:nvPr/>
        </p:nvSpPr>
        <p:spPr>
          <a:xfrm flipH="1">
            <a:off x="14554200" y="291539"/>
            <a:ext cx="1529993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366ED38D-3EAC-37DA-8F07-72419F8A0603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3787" y="-1311259"/>
            <a:ext cx="12477786" cy="12533714"/>
            <a:chOff x="-640000" y="-22539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40000" y="-22539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70145" y="1042314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PRISMA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47606" y="3009900"/>
            <a:ext cx="7224942" cy="37780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14926" y="1770329"/>
            <a:ext cx="5628874" cy="24696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914926" y="4931575"/>
            <a:ext cx="5628874" cy="286369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AF7388F-BDC5-9E4C-5F50-5CAC45B3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04A4A7B-D647-A1D9-253C-FEE7A339D88E}"/>
              </a:ext>
            </a:extLst>
          </p:cNvPr>
          <p:cNvSpPr/>
          <p:nvPr/>
        </p:nvSpPr>
        <p:spPr>
          <a:xfrm>
            <a:off x="16549052" y="291539"/>
            <a:ext cx="1520548" cy="147879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35291EA-67E2-5379-B14F-2B1585687D22}"/>
              </a:ext>
            </a:extLst>
          </p:cNvPr>
          <p:cNvSpPr/>
          <p:nvPr/>
        </p:nvSpPr>
        <p:spPr>
          <a:xfrm flipH="1">
            <a:off x="14481452" y="279436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C75C2C89-C6E8-D1BE-DFD2-1E3B8F77AAB0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73256" y="2263609"/>
            <a:ext cx="4105113" cy="54643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95545" y="94430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LIMAS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8644" y="1376735"/>
            <a:ext cx="8028536" cy="27196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1875" y="4490237"/>
            <a:ext cx="5252082" cy="3400723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4E5957B4-A983-D327-C077-E61F66DFE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73F286A-8F16-D7AB-1E75-E2EA75A32B87}"/>
              </a:ext>
            </a:extLst>
          </p:cNvPr>
          <p:cNvSpPr/>
          <p:nvPr/>
        </p:nvSpPr>
        <p:spPr>
          <a:xfrm>
            <a:off x="16549052" y="291539"/>
            <a:ext cx="1520548" cy="1459516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860DE49-A7CE-1CA6-05D7-2E76C1BCA134}"/>
              </a:ext>
            </a:extLst>
          </p:cNvPr>
          <p:cNvSpPr/>
          <p:nvPr/>
        </p:nvSpPr>
        <p:spPr>
          <a:xfrm flipH="1">
            <a:off x="14478000" y="258896"/>
            <a:ext cx="1520548" cy="1459517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1B86E4A3-DF51-F076-5371-763C229C479E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1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Tabung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2370" y="1076227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TABUNG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14341" y="2331231"/>
            <a:ext cx="3956882" cy="53291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7993" y="2519449"/>
            <a:ext cx="7106806" cy="5248103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7EA18BE-213E-D3B1-36DD-9D33C40D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2" name="Action Button: Blank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49A84DF-168C-17D0-652E-C4540A1FCA6F}"/>
              </a:ext>
            </a:extLst>
          </p:cNvPr>
          <p:cNvSpPr/>
          <p:nvPr/>
        </p:nvSpPr>
        <p:spPr>
          <a:xfrm>
            <a:off x="16549052" y="291539"/>
            <a:ext cx="1520548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93239FC-3537-E4D2-1A92-6630D26744F1}"/>
              </a:ext>
            </a:extLst>
          </p:cNvPr>
          <p:cNvSpPr/>
          <p:nvPr/>
        </p:nvSpPr>
        <p:spPr>
          <a:xfrm flipH="1">
            <a:off x="14557653" y="291539"/>
            <a:ext cx="1520547" cy="1459516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51DFBCE-F8C8-11ED-E4ED-69F94B4483DC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387" y="-1222365"/>
            <a:ext cx="12477786" cy="12533714"/>
            <a:chOff x="-625759" y="2730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25759" y="2730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97564" y="8393430"/>
            <a:ext cx="10190436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Kerucut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dan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9400" y="928613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KERUCUT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7464" y="2422520"/>
            <a:ext cx="4590636" cy="524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17487" y="2763226"/>
            <a:ext cx="3172158" cy="42939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2763226"/>
            <a:ext cx="3116870" cy="3983221"/>
          </a:xfrm>
          <a:prstGeom prst="rect">
            <a:avLst/>
          </a:prstGeom>
        </p:spPr>
      </p:pic>
      <p:sp>
        <p:nvSpPr>
          <p:cNvPr id="12" name="Action Button: Blank 1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C8438BB-8A10-9931-1EB4-1EB0E0B18AE9}"/>
              </a:ext>
            </a:extLst>
          </p:cNvPr>
          <p:cNvSpPr/>
          <p:nvPr/>
        </p:nvSpPr>
        <p:spPr>
          <a:xfrm>
            <a:off x="16549052" y="291539"/>
            <a:ext cx="1520548" cy="1459515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16932741-E968-887B-EA01-718DE849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2839574-C8BC-6A5B-1A70-478C338C94F1}"/>
              </a:ext>
            </a:extLst>
          </p:cNvPr>
          <p:cNvSpPr/>
          <p:nvPr/>
        </p:nvSpPr>
        <p:spPr>
          <a:xfrm flipH="1">
            <a:off x="14630400" y="291539"/>
            <a:ext cx="1520548" cy="1459515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639491FF-AACA-935C-64F6-B65983AB35CE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5600" y="2214159"/>
            <a:ext cx="28041600" cy="5791200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C9A11-9D00-02B3-7227-E9EA60956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90">
            <a:off x="12283298" y="219792"/>
            <a:ext cx="6009619" cy="85001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83771">
            <a:off x="12856554" y="4044029"/>
            <a:ext cx="7032963" cy="7659661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4DAC6EF2-E5C2-10D6-193A-0C1EC84AF107}"/>
              </a:ext>
            </a:extLst>
          </p:cNvPr>
          <p:cNvSpPr txBox="1"/>
          <p:nvPr/>
        </p:nvSpPr>
        <p:spPr>
          <a:xfrm>
            <a:off x="3270052" y="2883509"/>
            <a:ext cx="10089089" cy="44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NAMA                         : Raharani Nurfitria Sagita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NIM                             : 21105241028 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PRODI/KELAS          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Pendidikan 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ANGKATAN                : 2021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TEMPAT TGL LAHIR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Temanggung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, 23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Desember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2002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EMAIL                         : raharaninurfitria.2021@student.uny.ac.id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99910-C725-D10B-1137-C24AA882282A}"/>
              </a:ext>
            </a:extLst>
          </p:cNvPr>
          <p:cNvSpPr txBox="1"/>
          <p:nvPr/>
        </p:nvSpPr>
        <p:spPr>
          <a:xfrm>
            <a:off x="3128354" y="1382580"/>
            <a:ext cx="9831904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BIODATA PEMBUAT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0" name="Action Button: Blank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DCA0DCC-CFBA-B625-7147-7BCAF8520DC0}"/>
              </a:ext>
            </a:extLst>
          </p:cNvPr>
          <p:cNvSpPr/>
          <p:nvPr/>
        </p:nvSpPr>
        <p:spPr>
          <a:xfrm>
            <a:off x="16611600" y="8648700"/>
            <a:ext cx="1520548" cy="145951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777903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72239" y="-1299134"/>
            <a:ext cx="12477786" cy="12533714"/>
            <a:chOff x="-605492" y="-1574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05492" y="-1574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91342" y="2673527"/>
            <a:ext cx="4939945" cy="49399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3212747"/>
            <a:ext cx="3889070" cy="38890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9070" y="3674023"/>
            <a:ext cx="4330682" cy="29665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81999" y="8097606"/>
            <a:ext cx="10849219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yakni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bola.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Terdapat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jari-jari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diameter.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permukaan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volume.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762" y="844727"/>
            <a:ext cx="4836719" cy="9425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381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BOLA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F0A9866-EAD5-8F3E-9BAB-BB316975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F3AE45F-40C1-7D47-7CF3-6CDB8DEFE0FF}"/>
              </a:ext>
            </a:extLst>
          </p:cNvPr>
          <p:cNvSpPr/>
          <p:nvPr/>
        </p:nvSpPr>
        <p:spPr>
          <a:xfrm flipH="1">
            <a:off x="16499021" y="291539"/>
            <a:ext cx="1520549" cy="1387735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F2F1195-A7B9-4AA0-C368-4CB33CF21ABF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486400" y="-2184375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Video</a:t>
            </a:r>
          </a:p>
        </p:txBody>
      </p:sp>
      <p:sp>
        <p:nvSpPr>
          <p:cNvPr id="15" name="Action Button: Blank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630400" y="8686144"/>
            <a:ext cx="1520548" cy="144052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4E18DC5-CCC4-39A1-000B-D589CA1EAAE3}"/>
              </a:ext>
            </a:extLst>
          </p:cNvPr>
          <p:cNvSpPr/>
          <p:nvPr/>
        </p:nvSpPr>
        <p:spPr>
          <a:xfrm>
            <a:off x="16574712" y="8686144"/>
            <a:ext cx="1520548" cy="144052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CC8F5B24-90C9-9CA3-E4B6-EA90E7576E45}"/>
              </a:ext>
            </a:extLst>
          </p:cNvPr>
          <p:cNvSpPr/>
          <p:nvPr/>
        </p:nvSpPr>
        <p:spPr>
          <a:xfrm>
            <a:off x="4029474" y="2476637"/>
            <a:ext cx="10229051" cy="5333725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7" highlightClick="1"/>
            <a:extLst>
              <a:ext uri="{FF2B5EF4-FFF2-40B4-BE49-F238E27FC236}">
                <a16:creationId xmlns:a16="http://schemas.microsoft.com/office/drawing/2014/main" id="{13627E07-70B6-A96F-5316-993240F6D2D2}"/>
              </a:ext>
            </a:extLst>
          </p:cNvPr>
          <p:cNvSpPr/>
          <p:nvPr/>
        </p:nvSpPr>
        <p:spPr>
          <a:xfrm>
            <a:off x="7885926" y="4019548"/>
            <a:ext cx="2516146" cy="2247901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ction Button: Blank 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850E2F17-8AFC-0A69-3BE5-0444766A299D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5468290"/>
      </p:ext>
    </p:extLst>
  </p:cSld>
  <p:clrMapOvr>
    <a:masterClrMapping/>
  </p:clrMapOvr>
  <p:transition spd="slow" advClick="0"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562600" y="-2162601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Video</a:t>
            </a:r>
          </a:p>
        </p:txBody>
      </p:sp>
      <p:sp>
        <p:nvSpPr>
          <p:cNvPr id="15" name="Action Button: Blank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630400" y="8663578"/>
            <a:ext cx="1520548" cy="1499547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4E18DC5-CCC4-39A1-000B-D589CA1EAAE3}"/>
              </a:ext>
            </a:extLst>
          </p:cNvPr>
          <p:cNvSpPr/>
          <p:nvPr/>
        </p:nvSpPr>
        <p:spPr>
          <a:xfrm>
            <a:off x="16574712" y="8686144"/>
            <a:ext cx="1520547" cy="146689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7" highlightClick="1"/>
            <a:extLst>
              <a:ext uri="{FF2B5EF4-FFF2-40B4-BE49-F238E27FC236}">
                <a16:creationId xmlns:a16="http://schemas.microsoft.com/office/drawing/2014/main" id="{22A56AEA-9A06-1E15-EF80-275E43EC05BC}"/>
              </a:ext>
            </a:extLst>
          </p:cNvPr>
          <p:cNvSpPr/>
          <p:nvPr/>
        </p:nvSpPr>
        <p:spPr>
          <a:xfrm>
            <a:off x="4054208" y="2481029"/>
            <a:ext cx="10204318" cy="5329333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7" highlightClick="1"/>
            <a:extLst>
              <a:ext uri="{FF2B5EF4-FFF2-40B4-BE49-F238E27FC236}">
                <a16:creationId xmlns:a16="http://schemas.microsoft.com/office/drawing/2014/main" id="{E257055D-CE1E-7478-8F36-AF56B90E5A11}"/>
              </a:ext>
            </a:extLst>
          </p:cNvPr>
          <p:cNvSpPr/>
          <p:nvPr/>
        </p:nvSpPr>
        <p:spPr>
          <a:xfrm>
            <a:off x="7885927" y="3886199"/>
            <a:ext cx="2516146" cy="2247901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ction Button: Blank 17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76DAECD4-345D-93F5-E376-A6DD9E002E47}"/>
              </a:ext>
            </a:extLst>
          </p:cNvPr>
          <p:cNvSpPr/>
          <p:nvPr/>
        </p:nvSpPr>
        <p:spPr>
          <a:xfrm>
            <a:off x="224460" y="868614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293200"/>
      </p:ext>
    </p:extLst>
  </p:cSld>
  <p:clrMapOvr>
    <a:masterClrMapping/>
  </p:clrMapOvr>
  <p:transition spd="slow" advClick="0"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137" y="1765461"/>
            <a:ext cx="18185726" cy="4387905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08758" y="3575763"/>
            <a:ext cx="9070484" cy="1567737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5000" spc="-780" dirty="0">
                <a:solidFill>
                  <a:schemeClr val="accent2"/>
                </a:solidFill>
                <a:latin typeface="Genty Sans"/>
              </a:rPr>
              <a:t>QUIZ</a:t>
            </a:r>
          </a:p>
        </p:txBody>
      </p:sp>
      <p:sp>
        <p:nvSpPr>
          <p:cNvPr id="12" name="Action Button: Blank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752866" y="246964"/>
            <a:ext cx="1520547" cy="1459516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5403B475-6AF1-4A17-5E89-1532BF2647C2}"/>
              </a:ext>
            </a:extLst>
          </p:cNvPr>
          <p:cNvSpPr/>
          <p:nvPr/>
        </p:nvSpPr>
        <p:spPr>
          <a:xfrm>
            <a:off x="4800649" y="5531205"/>
            <a:ext cx="8686702" cy="1567737"/>
          </a:xfrm>
          <a:prstGeom prst="actionButtonBlan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https://quizizz.com/admin/quiz/639c2739ceb47e001ece6695/mengenal-bangun-ruang-dan-bangun-datar?searchLocale=</a:t>
            </a:r>
          </a:p>
        </p:txBody>
      </p:sp>
      <p:sp>
        <p:nvSpPr>
          <p:cNvPr id="14" name="Action Button: Blank 13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D203211A-6EAA-C49F-4820-D2EB0F7BAF46}"/>
              </a:ext>
            </a:extLst>
          </p:cNvPr>
          <p:cNvSpPr/>
          <p:nvPr/>
        </p:nvSpPr>
        <p:spPr>
          <a:xfrm>
            <a:off x="96985" y="263293"/>
            <a:ext cx="1520547" cy="1459516"/>
          </a:xfrm>
          <a:prstGeom prst="actionButtonBlank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554200" y="8705179"/>
            <a:ext cx="1520548" cy="144052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B39F34D-B307-0DAB-C3DF-17D22B67E8F5}"/>
              </a:ext>
            </a:extLst>
          </p:cNvPr>
          <p:cNvSpPr/>
          <p:nvPr/>
        </p:nvSpPr>
        <p:spPr>
          <a:xfrm>
            <a:off x="16574712" y="8744074"/>
            <a:ext cx="1520548" cy="144052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841440" flipH="1">
            <a:off x="13769006" y="5542713"/>
            <a:ext cx="5876259" cy="63998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43600" y="-1004383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Credit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6383000" y="8595009"/>
            <a:ext cx="1520548" cy="1459516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4405252" y="8562108"/>
            <a:ext cx="1520548" cy="1459516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1B3D-544F-2745-989D-8B78E5366E6C}"/>
              </a:ext>
            </a:extLst>
          </p:cNvPr>
          <p:cNvSpPr txBox="1"/>
          <p:nvPr/>
        </p:nvSpPr>
        <p:spPr>
          <a:xfrm>
            <a:off x="4873437" y="3150919"/>
            <a:ext cx="10190436" cy="427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Sound   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8"/>
              </a:rPr>
              <a:t>https://www.youtube.com/watch?v=8XY62pR48K0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Gambar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9"/>
              </a:rPr>
              <a:t>https://www.cleanpng.com/png-computer-icons-button-user-interface-exit-765420/download-png.html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Video     : </a:t>
            </a:r>
          </a:p>
          <a:p>
            <a:pPr marL="291465" lvl="1">
              <a:lnSpc>
                <a:spcPts val="3779"/>
              </a:lnSpc>
            </a:pPr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0"/>
              </a:rPr>
              <a:t>https://www.youtube.com/watch?v=ZMFXrNpFqfA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fontAlgn="base"/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1"/>
              </a:rPr>
              <a:t>https://www.youtube.com/watch?v=pDIxGCfFIO4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7" name="Action Button: Blank 6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E8D2DD68-25D2-82E7-D056-8F2AC38393E1}"/>
              </a:ext>
            </a:extLst>
          </p:cNvPr>
          <p:cNvSpPr/>
          <p:nvPr/>
        </p:nvSpPr>
        <p:spPr>
          <a:xfrm>
            <a:off x="16707137" y="134593"/>
            <a:ext cx="1520547" cy="1459516"/>
          </a:xfrm>
          <a:prstGeom prst="actionButtonBlank">
            <a:avLst/>
          </a:prstGeom>
          <a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569240"/>
      </p:ext>
    </p:extLst>
  </p:cSld>
  <p:clrMapOvr>
    <a:masterClrMapping/>
  </p:clrMapOvr>
  <p:transition spd="slow" advClick="0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829" y="5747146"/>
            <a:ext cx="9220928" cy="44931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17527" y="1541012"/>
            <a:ext cx="7141773" cy="8011008"/>
            <a:chOff x="0" y="0"/>
            <a:chExt cx="1880961" cy="1932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0961" cy="1932405"/>
            </a:xfrm>
            <a:custGeom>
              <a:avLst/>
              <a:gdLst/>
              <a:ahLst/>
              <a:cxnLst/>
              <a:rect l="l" t="t" r="r" b="b"/>
              <a:pathLst>
                <a:path w="1880961" h="1932405">
                  <a:moveTo>
                    <a:pt x="55286" y="0"/>
                  </a:moveTo>
                  <a:lnTo>
                    <a:pt x="1825675" y="0"/>
                  </a:lnTo>
                  <a:cubicBezTo>
                    <a:pt x="1840338" y="0"/>
                    <a:pt x="1854400" y="5825"/>
                    <a:pt x="1864768" y="16193"/>
                  </a:cubicBezTo>
                  <a:cubicBezTo>
                    <a:pt x="1875136" y="26561"/>
                    <a:pt x="1880961" y="40623"/>
                    <a:pt x="1880961" y="55286"/>
                  </a:cubicBezTo>
                  <a:lnTo>
                    <a:pt x="1880961" y="1877120"/>
                  </a:lnTo>
                  <a:cubicBezTo>
                    <a:pt x="1880961" y="1891782"/>
                    <a:pt x="1875136" y="1905844"/>
                    <a:pt x="1864768" y="1916212"/>
                  </a:cubicBezTo>
                  <a:cubicBezTo>
                    <a:pt x="1854400" y="1926581"/>
                    <a:pt x="1840338" y="1932405"/>
                    <a:pt x="1825675" y="1932405"/>
                  </a:cubicBezTo>
                  <a:lnTo>
                    <a:pt x="55286" y="1932405"/>
                  </a:lnTo>
                  <a:cubicBezTo>
                    <a:pt x="40623" y="1932405"/>
                    <a:pt x="26561" y="1926581"/>
                    <a:pt x="16193" y="1916212"/>
                  </a:cubicBezTo>
                  <a:cubicBezTo>
                    <a:pt x="5825" y="1905844"/>
                    <a:pt x="0" y="1891782"/>
                    <a:pt x="0" y="1877120"/>
                  </a:cubicBezTo>
                  <a:lnTo>
                    <a:pt x="0" y="55286"/>
                  </a:lnTo>
                  <a:cubicBezTo>
                    <a:pt x="0" y="40623"/>
                    <a:pt x="5825" y="26561"/>
                    <a:pt x="16193" y="16193"/>
                  </a:cubicBezTo>
                  <a:cubicBezTo>
                    <a:pt x="26561" y="5825"/>
                    <a:pt x="40623" y="0"/>
                    <a:pt x="55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72744" y="1859657"/>
            <a:ext cx="6585079" cy="7398643"/>
            <a:chOff x="0" y="0"/>
            <a:chExt cx="1734342" cy="17915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4342" cy="1791570"/>
            </a:xfrm>
            <a:custGeom>
              <a:avLst/>
              <a:gdLst/>
              <a:ahLst/>
              <a:cxnLst/>
              <a:rect l="l" t="t" r="r" b="b"/>
              <a:pathLst>
                <a:path w="1734342" h="1791570">
                  <a:moveTo>
                    <a:pt x="59959" y="0"/>
                  </a:moveTo>
                  <a:lnTo>
                    <a:pt x="1674382" y="0"/>
                  </a:lnTo>
                  <a:cubicBezTo>
                    <a:pt x="1707497" y="0"/>
                    <a:pt x="1734342" y="26845"/>
                    <a:pt x="1734342" y="59959"/>
                  </a:cubicBezTo>
                  <a:lnTo>
                    <a:pt x="1734342" y="1731611"/>
                  </a:lnTo>
                  <a:cubicBezTo>
                    <a:pt x="1734342" y="1764726"/>
                    <a:pt x="1707497" y="1791570"/>
                    <a:pt x="1674382" y="1791570"/>
                  </a:cubicBezTo>
                  <a:lnTo>
                    <a:pt x="59959" y="1791570"/>
                  </a:lnTo>
                  <a:cubicBezTo>
                    <a:pt x="26845" y="1791570"/>
                    <a:pt x="0" y="1764726"/>
                    <a:pt x="0" y="1731611"/>
                  </a:cubicBezTo>
                  <a:lnTo>
                    <a:pt x="0" y="59959"/>
                  </a:lnTo>
                  <a:cubicBezTo>
                    <a:pt x="0" y="26845"/>
                    <a:pt x="26845" y="0"/>
                    <a:pt x="59959" y="0"/>
                  </a:cubicBezTo>
                  <a:close/>
                </a:path>
              </a:pathLst>
            </a:custGeom>
            <a:solidFill>
              <a:srgbClr val="F6EB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ction Button: Blank 2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6497A70-75F7-56BE-7773-AE48F8A208ED}"/>
              </a:ext>
            </a:extLst>
          </p:cNvPr>
          <p:cNvSpPr/>
          <p:nvPr/>
        </p:nvSpPr>
        <p:spPr>
          <a:xfrm>
            <a:off x="11189088" y="3841029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Ruang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Action Button: Blank 2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9EB61D6-6F0B-03D8-EF3C-F2F569C89615}"/>
              </a:ext>
            </a:extLst>
          </p:cNvPr>
          <p:cNvSpPr/>
          <p:nvPr/>
        </p:nvSpPr>
        <p:spPr>
          <a:xfrm>
            <a:off x="11185607" y="2187526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Datar</a:t>
            </a:r>
            <a:endParaRPr lang="en-ID" sz="5000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817224" y="6192020"/>
            <a:ext cx="5630806" cy="61325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39559" y="2214918"/>
            <a:ext cx="6454073" cy="64540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529678">
            <a:off x="6480467" y="1303069"/>
            <a:ext cx="1622258" cy="14052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761276">
            <a:off x="532554" y="8142977"/>
            <a:ext cx="1527886" cy="15164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96497" y="2214918"/>
            <a:ext cx="1686124" cy="16861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065696" y="759144"/>
            <a:ext cx="9245433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MENU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4" name="Action Button: Blank 23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5026CE9F-1AA9-E3A5-A9E3-4C3A3F7FA6AC}"/>
              </a:ext>
            </a:extLst>
          </p:cNvPr>
          <p:cNvSpPr/>
          <p:nvPr/>
        </p:nvSpPr>
        <p:spPr>
          <a:xfrm>
            <a:off x="11185607" y="7266262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Action Button: Blank 24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E8F006E-0F6C-C68A-7649-35042A7641A3}"/>
              </a:ext>
            </a:extLst>
          </p:cNvPr>
          <p:cNvSpPr/>
          <p:nvPr/>
        </p:nvSpPr>
        <p:spPr>
          <a:xfrm>
            <a:off x="16970439" y="23415"/>
            <a:ext cx="1317561" cy="1333500"/>
          </a:xfrm>
          <a:prstGeom prst="actionButtonBlank">
            <a:avLst/>
          </a:prstGeom>
          <a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024257F4-B766-5972-D583-B449AE0E65FD}"/>
              </a:ext>
            </a:extLst>
          </p:cNvPr>
          <p:cNvSpPr/>
          <p:nvPr/>
        </p:nvSpPr>
        <p:spPr>
          <a:xfrm>
            <a:off x="11189088" y="5540634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Video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283624" y="-1481245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4352442" y="-3291058"/>
            <a:ext cx="7717571" cy="84052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001000" y="-1252294"/>
            <a:ext cx="34671000" cy="5133012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31170" y="6880712"/>
            <a:ext cx="3134698" cy="3134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973629" y="4098834"/>
            <a:ext cx="3359760" cy="23686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46759" y="6654116"/>
            <a:ext cx="2323495" cy="33612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755014" y="4025379"/>
            <a:ext cx="2912350" cy="251554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410408" y="4025379"/>
            <a:ext cx="2653004" cy="2515542"/>
            <a:chOff x="0" y="0"/>
            <a:chExt cx="698734" cy="662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734" cy="662530"/>
            </a:xfrm>
            <a:custGeom>
              <a:avLst/>
              <a:gdLst/>
              <a:ahLst/>
              <a:cxnLst/>
              <a:rect l="l" t="t" r="r" b="b"/>
              <a:pathLst>
                <a:path w="698734" h="662530">
                  <a:moveTo>
                    <a:pt x="0" y="0"/>
                  </a:moveTo>
                  <a:lnTo>
                    <a:pt x="698734" y="0"/>
                  </a:lnTo>
                  <a:lnTo>
                    <a:pt x="698734" y="662530"/>
                  </a:lnTo>
                  <a:lnTo>
                    <a:pt x="0" y="662530"/>
                  </a:lnTo>
                  <a:close/>
                </a:path>
              </a:pathLst>
            </a:custGeom>
            <a:solidFill>
              <a:srgbClr val="C1202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73012" y="4422401"/>
            <a:ext cx="3470988" cy="1721498"/>
            <a:chOff x="0" y="0"/>
            <a:chExt cx="914170" cy="4533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170" cy="453399"/>
            </a:xfrm>
            <a:custGeom>
              <a:avLst/>
              <a:gdLst/>
              <a:ahLst/>
              <a:cxnLst/>
              <a:rect l="l" t="t" r="r" b="b"/>
              <a:pathLst>
                <a:path w="914170" h="453399">
                  <a:moveTo>
                    <a:pt x="0" y="0"/>
                  </a:moveTo>
                  <a:lnTo>
                    <a:pt x="914170" y="0"/>
                  </a:lnTo>
                  <a:lnTo>
                    <a:pt x="914170" y="453399"/>
                  </a:lnTo>
                  <a:lnTo>
                    <a:pt x="0" y="453399"/>
                  </a:lnTo>
                  <a:close/>
                </a:path>
              </a:pathLst>
            </a:custGeom>
            <a:solidFill>
              <a:srgbClr val="F5B55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42119" y="7380276"/>
            <a:ext cx="3724963" cy="232810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279894" y="7170712"/>
            <a:ext cx="2747230" cy="274723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DATAR</a:t>
            </a:r>
          </a:p>
        </p:txBody>
      </p:sp>
      <p:sp>
        <p:nvSpPr>
          <p:cNvPr id="22" name="Action Button: Blank 2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6FAE0E4-F501-BCB5-9942-AE73B20E50D6}"/>
              </a:ext>
            </a:extLst>
          </p:cNvPr>
          <p:cNvSpPr/>
          <p:nvPr/>
        </p:nvSpPr>
        <p:spPr>
          <a:xfrm>
            <a:off x="16611600" y="8648700"/>
            <a:ext cx="1520548" cy="1459516"/>
          </a:xfrm>
          <a:prstGeom prst="actionButtonBlank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ction Button: Blank 23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F2C04C45-A5B1-350F-DD57-E613E64AC644}"/>
              </a:ext>
            </a:extLst>
          </p:cNvPr>
          <p:cNvSpPr/>
          <p:nvPr/>
        </p:nvSpPr>
        <p:spPr>
          <a:xfrm>
            <a:off x="247534" y="8648700"/>
            <a:ext cx="1520548" cy="1459516"/>
          </a:xfrm>
          <a:prstGeom prst="actionButtonBlank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052326" y="-969063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92931" y="-3450383"/>
            <a:ext cx="12059201" cy="1459924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721313" y="5822525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0028" y="2720343"/>
            <a:ext cx="4014925" cy="37566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67490" y="723900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166218"/>
            <a:ext cx="10089089" cy="290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miring.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>
                <a:solidFill>
                  <a:srgbClr val="000000"/>
                </a:solidFill>
                <a:latin typeface="Genty Sans"/>
              </a:rPr>
              <a:t>Salah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siku-siku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sebesar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90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derajat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12A6AD43-E2B0-2536-D985-C590A4F293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94986" y="2802291"/>
            <a:ext cx="4273876" cy="3736957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F7BDD4F-FBA5-CC86-F09B-A2737A34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40999" y="1666466"/>
            <a:ext cx="4962284" cy="4962284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D4F0ED6-2B38-7775-EE1D-86E3560AAB9A}"/>
              </a:ext>
            </a:extLst>
          </p:cNvPr>
          <p:cNvSpPr/>
          <p:nvPr/>
        </p:nvSpPr>
        <p:spPr>
          <a:xfrm>
            <a:off x="16479919" y="8664479"/>
            <a:ext cx="1520548" cy="145951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  <a:endParaRPr lang="en-ID" dirty="0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D72D1B6-8AEB-8815-856F-3231ABFDABBA}"/>
              </a:ext>
            </a:extLst>
          </p:cNvPr>
          <p:cNvSpPr/>
          <p:nvPr/>
        </p:nvSpPr>
        <p:spPr>
          <a:xfrm flipH="1">
            <a:off x="14578176" y="8664479"/>
            <a:ext cx="1520547" cy="1459516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6CA44153-A9B0-8B89-7D04-CD15AD4C4121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53072" y="-1407552"/>
            <a:ext cx="10353041" cy="1253371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200000" flipH="1">
            <a:off x="13768432" y="5667487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929" y="3653325"/>
            <a:ext cx="5800546" cy="29246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3917" y="568216"/>
            <a:ext cx="8825555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 PANJANG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549543"/>
            <a:ext cx="9144000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merupakan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siku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siku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diagonalnya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berpotongan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047286" y="3653325"/>
            <a:ext cx="5532921" cy="305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21785" y="2171700"/>
            <a:ext cx="2083226" cy="4788059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A89D45D-3280-949B-EDD2-7D77D0F7A8C7}"/>
              </a:ext>
            </a:extLst>
          </p:cNvPr>
          <p:cNvSpPr/>
          <p:nvPr/>
        </p:nvSpPr>
        <p:spPr>
          <a:xfrm>
            <a:off x="16479919" y="8560245"/>
            <a:ext cx="1560547" cy="1460055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5D0C844-F174-2FA6-DA3B-DED779CE41DF}"/>
              </a:ext>
            </a:extLst>
          </p:cNvPr>
          <p:cNvSpPr/>
          <p:nvPr/>
        </p:nvSpPr>
        <p:spPr>
          <a:xfrm flipH="1">
            <a:off x="14498873" y="8566261"/>
            <a:ext cx="1556358" cy="1460055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F448022-29EB-783D-CD02-54064C530491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9607" y="-1808138"/>
            <a:ext cx="12767337" cy="12533714"/>
            <a:chOff x="0" y="0"/>
            <a:chExt cx="7158249" cy="7027263"/>
          </a:xfrm>
        </p:grpSpPr>
        <p:sp>
          <p:nvSpPr>
            <p:cNvPr id="3" name="Freeform 3"/>
            <p:cNvSpPr/>
            <p:nvPr/>
          </p:nvSpPr>
          <p:spPr>
            <a:xfrm>
              <a:off x="81171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499203" flipH="1">
            <a:off x="14209642" y="534109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61635" y="723900"/>
            <a:ext cx="8825555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SEGITIGA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6205" y="3082534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0EA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5703380" y="3082534"/>
            <a:ext cx="2823882" cy="27003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74413" y="3108550"/>
            <a:ext cx="2327877" cy="2700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69290" y="3082534"/>
            <a:ext cx="4655754" cy="270033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7488" y="6496652"/>
            <a:ext cx="3203534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SISI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02341" y="6496652"/>
            <a:ext cx="3225961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SIKU-SIKU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61045" y="6496652"/>
            <a:ext cx="3154612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KAKI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9032" y="6496652"/>
            <a:ext cx="3582706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SEMBARANG</a:t>
            </a:r>
          </a:p>
        </p:txBody>
      </p:sp>
      <p:sp>
        <p:nvSpPr>
          <p:cNvPr id="18" name="Action Button: Blank 17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E354263-A537-95EF-F503-4F1EA22661D6}"/>
              </a:ext>
            </a:extLst>
          </p:cNvPr>
          <p:cNvSpPr/>
          <p:nvPr/>
        </p:nvSpPr>
        <p:spPr>
          <a:xfrm>
            <a:off x="16519919" y="8648700"/>
            <a:ext cx="1520548" cy="13716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883BAC17-0FAA-2C53-CD3F-76E72D5D055F}"/>
              </a:ext>
            </a:extLst>
          </p:cNvPr>
          <p:cNvSpPr/>
          <p:nvPr/>
        </p:nvSpPr>
        <p:spPr>
          <a:xfrm flipH="1">
            <a:off x="14611190" y="8606838"/>
            <a:ext cx="1520548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Action Button: Blank 22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832FE6E6-5277-FEB6-AD00-3A30D9C03850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976066" y="-1143634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7645" y="-2639849"/>
            <a:ext cx="26017286" cy="6613366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42567" y="863859"/>
            <a:ext cx="9245433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CONTOH BENDA SEGITIGA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89027" y="4097923"/>
            <a:ext cx="4209848" cy="36994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4298" y="4097923"/>
            <a:ext cx="3699404" cy="36994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0100">
            <a:off x="1887105" y="4084825"/>
            <a:ext cx="4592418" cy="3725600"/>
          </a:xfrm>
          <a:prstGeom prst="rect">
            <a:avLst/>
          </a:prstGeom>
        </p:spPr>
      </p:pic>
      <p:sp>
        <p:nvSpPr>
          <p:cNvPr id="11" name="Action Button: Blank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83E9C4E-5161-D6AC-19C9-D93539AE23B0}"/>
              </a:ext>
            </a:extLst>
          </p:cNvPr>
          <p:cNvSpPr/>
          <p:nvPr/>
        </p:nvSpPr>
        <p:spPr>
          <a:xfrm>
            <a:off x="16519919" y="8560784"/>
            <a:ext cx="1520547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414B25FC-C16D-9FCB-6447-2ADDD71A47B5}"/>
              </a:ext>
            </a:extLst>
          </p:cNvPr>
          <p:cNvSpPr/>
          <p:nvPr/>
        </p:nvSpPr>
        <p:spPr>
          <a:xfrm flipH="1">
            <a:off x="14666298" y="8560784"/>
            <a:ext cx="1520548" cy="1459516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4DC2AC04-9056-3BF0-0E87-8E511FC88607}"/>
              </a:ext>
            </a:extLst>
          </p:cNvPr>
          <p:cNvSpPr/>
          <p:nvPr/>
        </p:nvSpPr>
        <p:spPr>
          <a:xfrm>
            <a:off x="247108" y="9216"/>
            <a:ext cx="1520548" cy="1459516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63001" y="-1408691"/>
            <a:ext cx="12999655" cy="13092749"/>
            <a:chOff x="-485676" y="38100"/>
            <a:chExt cx="6995907" cy="7046006"/>
          </a:xfrm>
        </p:grpSpPr>
        <p:sp>
          <p:nvSpPr>
            <p:cNvPr id="4" name="Freeform 4"/>
            <p:cNvSpPr/>
            <p:nvPr/>
          </p:nvSpPr>
          <p:spPr>
            <a:xfrm>
              <a:off x="-485676" y="56843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652099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TRAPESIUM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044815"/>
            <a:ext cx="9665474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berbagai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macam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sembarang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siku-siku,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kaki.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).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7124" y="3243093"/>
            <a:ext cx="5391226" cy="38008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09473" y="3396153"/>
            <a:ext cx="3999313" cy="27824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25601" y="3178923"/>
            <a:ext cx="4464904" cy="2974742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643AC10-66FA-6E12-5B01-F7BD7E568609}"/>
              </a:ext>
            </a:extLst>
          </p:cNvPr>
          <p:cNvSpPr/>
          <p:nvPr/>
        </p:nvSpPr>
        <p:spPr>
          <a:xfrm>
            <a:off x="16519919" y="8699991"/>
            <a:ext cx="1520547" cy="1459515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842E6F9-2888-310B-6C86-8759BB411E2F}"/>
              </a:ext>
            </a:extLst>
          </p:cNvPr>
          <p:cNvSpPr/>
          <p:nvPr/>
        </p:nvSpPr>
        <p:spPr>
          <a:xfrm flipH="1">
            <a:off x="14589622" y="8699992"/>
            <a:ext cx="1520547" cy="145951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Action Button: Blank 14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275FCA56-85F8-2445-8974-E9F3C025BD2D}"/>
              </a:ext>
            </a:extLst>
          </p:cNvPr>
          <p:cNvSpPr/>
          <p:nvPr/>
        </p:nvSpPr>
        <p:spPr>
          <a:xfrm>
            <a:off x="16479919" y="163005"/>
            <a:ext cx="1520548" cy="1459516"/>
          </a:xfrm>
          <a:prstGeom prst="actionButtonBlank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F03018B9-59CA-45CA-9527-E6590A1FA424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0000\uFFFD{355CE7B9-3F72-44B4-95FE-A0C7DD0715D1}&quot;,&quot;C:\\Users\\rara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QUIZZES" val="0"/>
  <p:tag name="ISPRING_SCORM_PASSING_SCORE" val="100.000000"/>
  <p:tag name="ISPRING_PRESENTATION_TITLE" val="Raharani Nurfitria Sagita_PPT Aplikasi - Copy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580</Words>
  <Application>Microsoft Office PowerPoint</Application>
  <PresentationFormat>Custom</PresentationFormat>
  <Paragraphs>109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Genty Sans</vt:lpstr>
      <vt:lpstr>Calibri</vt:lpstr>
      <vt:lpstr>Aharoni</vt:lpstr>
      <vt:lpstr>Open Sans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Raharani Nurfitria Sagita_PPT Aplikasi - Copy</dc:title>
  <cp:lastModifiedBy>Raharani Nurfitria Sagita</cp:lastModifiedBy>
  <cp:revision>16</cp:revision>
  <dcterms:created xsi:type="dcterms:W3CDTF">2006-08-16T00:00:00Z</dcterms:created>
  <dcterms:modified xsi:type="dcterms:W3CDTF">2022-12-17T03:49:27Z</dcterms:modified>
  <dc:identifier>DAFSk5OSgpk</dc:identifier>
</cp:coreProperties>
</file>